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Roboto"/>
      <p:regular r:id="rId37"/>
      <p:bold r:id="rId38"/>
      <p:italic r:id="rId39"/>
      <p:boldItalic r:id="rId40"/>
    </p:embeddedFont>
    <p:embeddedFont>
      <p:font typeface="Poppins Light"/>
      <p:regular r:id="rId41"/>
      <p:bold r:id="rId42"/>
      <p:italic r:id="rId43"/>
      <p:boldItalic r:id="rId44"/>
    </p:embeddedFont>
    <p:embeddedFont>
      <p:font typeface="Poppins SemiBold"/>
      <p:regular r:id="rId45"/>
      <p:bold r:id="rId46"/>
      <p:italic r:id="rId47"/>
      <p:boldItalic r:id="rId48"/>
    </p:embeddedFont>
    <p:embeddedFont>
      <p:font typeface="Gill Sans"/>
      <p:regular r:id="rId49"/>
      <p:bold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C98DF2-B873-4264-9AD6-ED837DC1BB2B}">
  <a:tblStyle styleId="{F8C98DF2-B873-4264-9AD6-ED837DC1BB2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PoppinsLight-bold.fntdata"/><Relationship Id="rId41" Type="http://schemas.openxmlformats.org/officeDocument/2006/relationships/font" Target="fonts/PoppinsLight-regular.fntdata"/><Relationship Id="rId44" Type="http://schemas.openxmlformats.org/officeDocument/2006/relationships/font" Target="fonts/PoppinsLight-boldItalic.fntdata"/><Relationship Id="rId43" Type="http://schemas.openxmlformats.org/officeDocument/2006/relationships/font" Target="fonts/PoppinsLight-italic.fntdata"/><Relationship Id="rId46" Type="http://schemas.openxmlformats.org/officeDocument/2006/relationships/font" Target="fonts/PoppinsSemiBold-bold.fntdata"/><Relationship Id="rId45" Type="http://schemas.openxmlformats.org/officeDocument/2006/relationships/font" Target="fonts/Poppi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PoppinsSemiBold-boldItalic.fntdata"/><Relationship Id="rId47" Type="http://schemas.openxmlformats.org/officeDocument/2006/relationships/font" Target="fonts/PoppinsSemiBold-italic.fntdata"/><Relationship Id="rId49" Type="http://schemas.openxmlformats.org/officeDocument/2006/relationships/font" Target="fonts/GillSans-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regular.fntdata"/><Relationship Id="rId36" Type="http://schemas.openxmlformats.org/officeDocument/2006/relationships/slide" Target="slides/slide29.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regular.fntdata"/><Relationship Id="rId50" Type="http://schemas.openxmlformats.org/officeDocument/2006/relationships/font" Target="fonts/GillSans-bold.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82" name="Google Shape;482;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03" name="Google Shape;603;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4" name="Google Shape;61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3b52166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b3b521660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3b52166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3b5216608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3b52166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3b5216608_0_4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4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8" name="Google Shape;158;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1" name="Google Shape;161;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3" name="Google Shape;163;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4" name="Google Shape;164;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8" name="Google Shape;168;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 name="Google Shape;179;p2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0" name="Google Shape;180;p2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1" name="Google Shape;181;p2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2" name="Shape 182"/>
        <p:cNvGrpSpPr/>
        <p:nvPr/>
      </p:nvGrpSpPr>
      <p:grpSpPr>
        <a:xfrm>
          <a:off x="0" y="0"/>
          <a:ext cx="0" cy="0"/>
          <a:chOff x="0" y="0"/>
          <a:chExt cx="0" cy="0"/>
        </a:xfrm>
      </p:grpSpPr>
      <p:sp>
        <p:nvSpPr>
          <p:cNvPr id="183" name="Google Shape;183;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4" name="Google Shape;184;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5" name="Google Shape;185;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6" name="Google Shape;186;p2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88" name="Google Shape;188;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9" name="Google Shape;189;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92" name="Google Shape;192;p3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94" name="Google Shape;194;p3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5" name="Shape 195"/>
        <p:cNvGrpSpPr/>
        <p:nvPr/>
      </p:nvGrpSpPr>
      <p:grpSpPr>
        <a:xfrm>
          <a:off x="0" y="0"/>
          <a:ext cx="0" cy="0"/>
          <a:chOff x="0" y="0"/>
          <a:chExt cx="0" cy="0"/>
        </a:xfrm>
      </p:grpSpPr>
      <p:sp>
        <p:nvSpPr>
          <p:cNvPr id="196" name="Google Shape;196;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7" name="Google Shape;197;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8" name="Google Shape;198;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9" name="Google Shape;199;p3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6" name="Shape 206"/>
        <p:cNvGrpSpPr/>
        <p:nvPr/>
      </p:nvGrpSpPr>
      <p:grpSpPr>
        <a:xfrm>
          <a:off x="0" y="0"/>
          <a:ext cx="0" cy="0"/>
          <a:chOff x="0" y="0"/>
          <a:chExt cx="0" cy="0"/>
        </a:xfrm>
      </p:grpSpPr>
      <p:sp>
        <p:nvSpPr>
          <p:cNvPr id="207" name="Google Shape;207;p3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8" name="Google Shape;208;p3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09" name="Google Shape;209;p3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0" name="Google Shape;210;p3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1" name="Google Shape;211;p3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2" name="Google Shape;212;p3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3" name="Google Shape;213;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4" name="Shape 214"/>
        <p:cNvGrpSpPr/>
        <p:nvPr/>
      </p:nvGrpSpPr>
      <p:grpSpPr>
        <a:xfrm>
          <a:off x="0" y="0"/>
          <a:ext cx="0" cy="0"/>
          <a:chOff x="0" y="0"/>
          <a:chExt cx="0" cy="0"/>
        </a:xfrm>
      </p:grpSpPr>
      <p:sp>
        <p:nvSpPr>
          <p:cNvPr id="215" name="Google Shape;215;p3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16" name="Google Shape;216;p3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17" name="Google Shape;217;p3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8" name="Google Shape;218;p3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9" name="Google Shape;219;p3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0" name="Google Shape;220;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1" name="Google Shape;221;p3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3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224" name="Google Shape;224;p3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25" name="Google Shape;225;p3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26" name="Google Shape;226;p3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7" name="Google Shape;227;p3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8" name="Google Shape;228;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31" name="Google Shape;231;p3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32" name="Google Shape;232;p3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3" name="Google Shape;233;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4" name="Google Shape;234;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37" name="Google Shape;237;p3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2" name="Google Shape;242;p3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38"/>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6" name="Google Shape;246;p38"/>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7" name="Google Shape;247;p38"/>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248" name="Google Shape;248;p38"/>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9"/>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52" name="Google Shape;252;p39"/>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253" name="Google Shape;253;p39"/>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256" name="Shape 256"/>
        <p:cNvGrpSpPr/>
        <p:nvPr/>
      </p:nvGrpSpPr>
      <p:grpSpPr>
        <a:xfrm>
          <a:off x="0" y="0"/>
          <a:ext cx="0" cy="0"/>
          <a:chOff x="0" y="0"/>
          <a:chExt cx="0" cy="0"/>
        </a:xfrm>
      </p:grpSpPr>
      <p:sp>
        <p:nvSpPr>
          <p:cNvPr id="257" name="Google Shape;257;p41"/>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258" name="Google Shape;258;p41"/>
          <p:cNvGrpSpPr/>
          <p:nvPr/>
        </p:nvGrpSpPr>
        <p:grpSpPr>
          <a:xfrm rot="-5400000">
            <a:off x="4546416" y="-4546410"/>
            <a:ext cx="51448" cy="9144278"/>
            <a:chOff x="4713353" y="-1"/>
            <a:chExt cx="73803" cy="6857866"/>
          </a:xfrm>
        </p:grpSpPr>
        <p:sp>
          <p:nvSpPr>
            <p:cNvPr id="259" name="Google Shape;259;p41"/>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0" name="Google Shape;260;p41"/>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1" name="Google Shape;261;p41"/>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2" name="Google Shape;262;p41"/>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3" name="Google Shape;263;p41"/>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264" name="Google Shape;264;p41"/>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65" name="Google Shape;265;p41"/>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266" name="Google Shape;266;p41"/>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267" name="Shape 267"/>
        <p:cNvGrpSpPr/>
        <p:nvPr/>
      </p:nvGrpSpPr>
      <p:grpSpPr>
        <a:xfrm>
          <a:off x="0" y="0"/>
          <a:ext cx="0" cy="0"/>
          <a:chOff x="0" y="0"/>
          <a:chExt cx="0" cy="0"/>
        </a:xfrm>
      </p:grpSpPr>
      <p:sp>
        <p:nvSpPr>
          <p:cNvPr id="268" name="Google Shape;268;p42"/>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69" name="Google Shape;269;p42"/>
          <p:cNvGrpSpPr/>
          <p:nvPr/>
        </p:nvGrpSpPr>
        <p:grpSpPr>
          <a:xfrm rot="-5400000">
            <a:off x="4546416" y="-4546410"/>
            <a:ext cx="51448" cy="9144278"/>
            <a:chOff x="4713353" y="-1"/>
            <a:chExt cx="73803" cy="6857866"/>
          </a:xfrm>
        </p:grpSpPr>
        <p:sp>
          <p:nvSpPr>
            <p:cNvPr id="270" name="Google Shape;270;p42"/>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1" name="Google Shape;271;p42"/>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2" name="Google Shape;272;p42"/>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3" name="Google Shape;273;p42"/>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4" name="Google Shape;274;p42"/>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75" name="Google Shape;275;p42"/>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76" name="Google Shape;276;p42"/>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77" name="Google Shape;277;p42"/>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78" name="Google Shape;278;p42"/>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279" name="Shape 279"/>
        <p:cNvGrpSpPr/>
        <p:nvPr/>
      </p:nvGrpSpPr>
      <p:grpSpPr>
        <a:xfrm>
          <a:off x="0" y="0"/>
          <a:ext cx="0" cy="0"/>
          <a:chOff x="0" y="0"/>
          <a:chExt cx="0" cy="0"/>
        </a:xfrm>
      </p:grpSpPr>
      <p:sp>
        <p:nvSpPr>
          <p:cNvPr id="280" name="Google Shape;280;p43"/>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 name="Google Shape;282;p43"/>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83" name="Google Shape;283;p43"/>
          <p:cNvGrpSpPr/>
          <p:nvPr/>
        </p:nvGrpSpPr>
        <p:grpSpPr>
          <a:xfrm rot="-5400000">
            <a:off x="4546416" y="-4546410"/>
            <a:ext cx="51448" cy="9144278"/>
            <a:chOff x="4713353" y="-1"/>
            <a:chExt cx="73803" cy="6857866"/>
          </a:xfrm>
        </p:grpSpPr>
        <p:sp>
          <p:nvSpPr>
            <p:cNvPr id="284" name="Google Shape;284;p43"/>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5" name="Google Shape;285;p43"/>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6" name="Google Shape;286;p43"/>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7" name="Google Shape;287;p43"/>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8" name="Google Shape;288;p43"/>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89" name="Google Shape;289;p43"/>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90" name="Google Shape;290;p43"/>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91" name="Google Shape;291;p43"/>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92" name="Google Shape;292;p43"/>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3.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5" name="Google Shape;175;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46.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48.png"/><Relationship Id="rId9" Type="http://schemas.openxmlformats.org/officeDocument/2006/relationships/image" Target="../media/image53.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50.png"/><Relationship Id="rId8"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en.wikipedia.org/wiki/Anna_Karenina_princip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openmainframeproject/tac/blob/master/process/proposal_process.m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fossmarks.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51.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74" name="Google Shape;374;p53"/>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75" name="Google Shape;375;p53"/>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7" name="Google Shape;377;p53"/>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8" name="Google Shape;378;p53"/>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9" name="Google Shape;379;p53"/>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3"/>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81" name="Google Shape;381;p53"/>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82" name="Google Shape;382;p53"/>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83" name="Google Shape;383;p53"/>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3"/>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85" name="Google Shape;385;p53"/>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6" name="Google Shape;386;p53"/>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7" name="Google Shape;387;p53"/>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9" name="Google Shape;389;p53"/>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90" name="Google Shape;390;p53"/>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91" name="Google Shape;391;p53"/>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3"/>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93" name="Google Shape;393;p53"/>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94" name="Google Shape;394;p53"/>
          <p:cNvGrpSpPr/>
          <p:nvPr/>
        </p:nvGrpSpPr>
        <p:grpSpPr>
          <a:xfrm>
            <a:off x="2817492" y="1400352"/>
            <a:ext cx="3509239" cy="3257208"/>
            <a:chOff x="3318063" y="1368287"/>
            <a:chExt cx="2408000" cy="2993482"/>
          </a:xfrm>
        </p:grpSpPr>
        <p:sp>
          <p:nvSpPr>
            <p:cNvPr id="395" name="Google Shape;395;p53"/>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6" name="Google Shape;396;p53"/>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7" name="Google Shape;397;p53"/>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8" name="Google Shape;398;p53"/>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9" name="Google Shape;399;p53"/>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00" name="Google Shape;400;p53"/>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01" name="Google Shape;401;p53"/>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02" name="Google Shape;402;p53"/>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03" name="Google Shape;403;p53"/>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04" name="Google Shape;404;p53"/>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05" name="Google Shape;405;p53"/>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6" name="Google Shape;406;p53"/>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7" name="Google Shape;407;p53"/>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8" name="Google Shape;408;p53"/>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9" name="Google Shape;409;p53"/>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10" name="Google Shape;410;p53"/>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11" name="Google Shape;411;p53"/>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12" name="Google Shape;41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grpSp>
        <p:nvGrpSpPr>
          <p:cNvPr id="417" name="Google Shape;417;p54"/>
          <p:cNvGrpSpPr/>
          <p:nvPr/>
        </p:nvGrpSpPr>
        <p:grpSpPr>
          <a:xfrm>
            <a:off x="673100" y="1096782"/>
            <a:ext cx="8098943" cy="3311092"/>
            <a:chOff x="0" y="1661"/>
            <a:chExt cx="10798591" cy="4414789"/>
          </a:xfrm>
        </p:grpSpPr>
        <p:sp>
          <p:nvSpPr>
            <p:cNvPr id="418" name="Google Shape;418;p54"/>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54"/>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20" name="Google Shape;420;p54"/>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54"/>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22" name="Google Shape;422;p54"/>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54"/>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24" name="Google Shape;424;p54"/>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54"/>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6" name="Google Shape;426;p54"/>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54"/>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8" name="Google Shape;428;p54"/>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54"/>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30" name="Google Shape;430;p54"/>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54"/>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32" name="Google Shape;432;p54"/>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 name="Google Shape;433;p54"/>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34" name="Google Shape;434;p54"/>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54"/>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6" name="Google Shape;436;p54"/>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54"/>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8" name="Google Shape;438;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44" name="Google Shape;444;p55"/>
          <p:cNvCxnSpPr>
            <a:stCxn id="443"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45" name="Google Shape;445;p55"/>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6" name="Google Shape;446;p55"/>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7" name="Google Shape;447;p55"/>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8" name="Google Shape;448;p55"/>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9" name="Google Shape;449;p55"/>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50" name="Google Shape;450;p55"/>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51" name="Google Shape;451;p55"/>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52" name="Google Shape;452;p55"/>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53" name="Google Shape;453;p55"/>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54" name="Google Shape;454;p55"/>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55" name="Google Shape;455;p55"/>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6" name="Google Shape;456;p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7" name="Google Shape;457;p55"/>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64" name="Google Shape;464;p56"/>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70" name="Google Shape;470;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1" name="Google Shape;47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7" name="Google Shape;477;p5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8" name="Google Shape;47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9"/>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85" name="Google Shape;485;p59"/>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6" name="Google Shape;486;p59"/>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7" name="Google Shape;487;p59"/>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8" name="Google Shape;488;p59"/>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9" name="Google Shape;489;p59"/>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0" name="Google Shape;490;p59"/>
          <p:cNvCxnSpPr>
            <a:stCxn id="488" idx="6"/>
            <a:endCxn id="487"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1" name="Google Shape;491;p59"/>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2" name="Google Shape;492;p59"/>
          <p:cNvCxnSpPr>
            <a:stCxn id="487" idx="6"/>
            <a:endCxn id="491"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93" name="Google Shape;493;p59"/>
          <p:cNvCxnSpPr>
            <a:stCxn id="491" idx="6"/>
            <a:endCxn id="489"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4" name="Google Shape;494;p59"/>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5" name="Google Shape;495;p59"/>
          <p:cNvCxnSpPr>
            <a:stCxn id="489" idx="6"/>
            <a:endCxn id="494"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6" name="Google Shape;496;p59"/>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7" name="Google Shape;497;p59"/>
          <p:cNvCxnSpPr>
            <a:stCxn id="494" idx="6"/>
            <a:endCxn id="496"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8" name="Google Shape;498;p59"/>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9" name="Google Shape;499;p59"/>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500" name="Google Shape;500;p59"/>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501" name="Google Shape;501;p59"/>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502" name="Google Shape;502;p59"/>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503" name="Google Shape;503;p59"/>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504" name="Google Shape;504;p59"/>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505" name="Google Shape;505;p59"/>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6" name="Google Shape;506;p59"/>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7" name="Google Shape;507;p59"/>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8" name="Google Shape;508;p59"/>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9" name="Google Shape;509;p59"/>
          <p:cNvCxnSpPr>
            <a:stCxn id="496" idx="6"/>
            <a:endCxn id="508"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10" name="Google Shape;510;p59"/>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11" name="Google Shape;511;p59"/>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12" name="Google Shape;512;p59"/>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13" name="Google Shape;513;p59"/>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14" name="Google Shape;514;p59"/>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15" name="Google Shape;515;p59"/>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6" name="Google Shape;516;p59"/>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7" name="Google Shape;517;p59"/>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8" name="Google Shape;518;p59"/>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24" name="Google Shape;524;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5" name="Google Shape;525;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31" name="Google Shape;531;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32" name="Google Shape;5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8" name="Google Shape;5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44" name="Google Shape;544;p63"/>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45" name="Google Shape;545;p63"/>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6" name="Google Shape;546;p63"/>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7" name="Google Shape;547;p63"/>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8" name="Google Shape;548;p63"/>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4"/>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54" name="Google Shape;554;p6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55" name="Google Shape;555;p64"/>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6" name="Google Shape;556;p64"/>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62" name="Google Shape;562;p65"/>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63" name="Google Shape;563;p65"/>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64" name="Google Shape;564;p65"/>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65" name="Google Shape;565;p65"/>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6" name="Google Shape;566;p65"/>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7" name="Google Shape;567;p65"/>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8" name="Google Shape;568;p65"/>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9" name="Google Shape;569;p65"/>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70" name="Google Shape;570;p65"/>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6"/>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6" name="Google Shape;576;p66"/>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82" name="Google Shape;582;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8" name="Google Shape;58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94" name="Google Shape;594;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600" name="Google Shape;60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descr="12c copy" id="605" name="Google Shape;605;p71"/>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6" name="Google Shape;606;p71"/>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7" name="Google Shape;607;p71"/>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71"/>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19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9" name="Google Shape;609;p71"/>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0" name="Google Shape;610;p71"/>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11" name="Google Shape;611;p7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2"/>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a:blip r:embed="rId4">
            <a:alphaModFix/>
          </a:blip>
          <a:stretch>
            <a:fillRect/>
          </a:stretch>
        </p:blipFill>
        <p:spPr>
          <a:xfrm>
            <a:off x="2450400" y="0"/>
            <a:ext cx="6723758" cy="4717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7" name="Google Shape;317;p47"/>
          <p:cNvPicPr preferRelativeResize="0"/>
          <p:nvPr/>
        </p:nvPicPr>
        <p:blipFill rotWithShape="1">
          <a:blip r:embed="rId3">
            <a:alphaModFix/>
          </a:blip>
          <a:srcRect b="3437" l="0" r="0" t="0"/>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1" name="Shape 321"/>
        <p:cNvGrpSpPr/>
        <p:nvPr/>
      </p:nvGrpSpPr>
      <p:grpSpPr>
        <a:xfrm>
          <a:off x="0" y="0"/>
          <a:ext cx="0" cy="0"/>
          <a:chOff x="0" y="0"/>
          <a:chExt cx="0" cy="0"/>
        </a:xfrm>
      </p:grpSpPr>
      <p:graphicFrame>
        <p:nvGraphicFramePr>
          <p:cNvPr id="322" name="Google Shape;322;p48"/>
          <p:cNvGraphicFramePr/>
          <p:nvPr/>
        </p:nvGraphicFramePr>
        <p:xfrm>
          <a:off x="-25" y="64400"/>
          <a:ext cx="3000000" cy="3000000"/>
        </p:xfrm>
        <a:graphic>
          <a:graphicData uri="http://schemas.openxmlformats.org/drawingml/2006/table">
            <a:tbl>
              <a:tblPr>
                <a:noFill/>
                <a:tableStyleId>{F8C98DF2-B873-4264-9AD6-ED837DC1BB2B}</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3" name="Google Shape;323;p48"/>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9"/>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329" name="Google Shape;329;p49"/>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5" name="Google Shape;335;p50"/>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6" name="Google Shape;336;p50"/>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7" name="Google Shape;337;p50"/>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8" name="Google Shape;338;p50"/>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9" name="Google Shape;339;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45" name="Google Shape;345;p51"/>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6" name="Google Shape;346;p51"/>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7" name="Google Shape;347;p51"/>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8" name="Google Shape;348;p51"/>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9" name="Google Shape;349;p51"/>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50" name="Google Shape;350;p51"/>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51" name="Google Shape;35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7" name="Google Shape;357;p52"/>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8" name="Google Shape;358;p52"/>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9" name="Google Shape;359;p52"/>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0" name="Google Shape;360;p52"/>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1" name="Google Shape;361;p52"/>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2" name="Google Shape;362;p52"/>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63" name="Google Shape;363;p52"/>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64" name="Google Shape;364;p52"/>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65" name="Google Shape;365;p52"/>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6" name="Google Shape;366;p52"/>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7" name="Google Shape;36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